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8"/>
  </p:notesMasterIdLst>
  <p:handoutMasterIdLst>
    <p:handoutMasterId r:id="rId23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presProps" Target="pres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heme" Target="theme/theme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9BA7-3DA6-B51D-A7D5-95A3DE23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C06B7-BD43-FF2E-0EA0-CE3C3719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94997-0080-95D0-56F3-131DFE162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73BAB-013C-2D52-80A7-914E4C355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59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E1CB8-F5C5-C9A2-F553-0A6F6BA8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04DB03-5E4B-D28D-76B2-D6DECB280C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539F0C-D448-48BC-8605-3149380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B1199-CC8C-C42B-34BD-2AB11BD5B8A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DCC0173-C107-6A57-6823-CEA75D48D2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13.15 Appendix: Test of All Shapes on Network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25227A-3BB2-FF30-C9E6-EECF54AE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BB8602-D302-001D-036C-4F02C5EF017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5E44DD-7129-79C8-51EE-400011ECD4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1CA04D-48AD-D977-6F8D-C01512BF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B64A8C-3CB9-7B3B-0076-25939CC848A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81A4-EBEF-4E9B-BE8C-0509FE5B16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06BF4-71C6-3C04-4E96-2F480F1D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651" y="2411741"/>
            <a:ext cx="6261041" cy="3781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21A94-C252-A3F5-C312-6DB4F74C0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653" y="2706229"/>
            <a:ext cx="6825076" cy="92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7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77562</TotalTime>
  <Words>9221</Words>
  <Application>Microsoft Office PowerPoint</Application>
  <PresentationFormat>Widescreen</PresentationFormat>
  <Paragraphs>1911</Paragraphs>
  <Slides>233</Slides>
  <Notes>231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308</cp:revision>
  <dcterms:created xsi:type="dcterms:W3CDTF">2024-05-25T18:34:36Z</dcterms:created>
  <dcterms:modified xsi:type="dcterms:W3CDTF">2024-10-20T12:51:07Z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